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Kanit" panose="00000500000000000000" pitchFamily="2" charset="-34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7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1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4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4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2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8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2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EE3F-0AED-4F0E-AB2C-D13258830AD2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6E14A-FA15-4C6C-951E-6171AB223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8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>
            <a:extLst>
              <a:ext uri="{FF2B5EF4-FFF2-40B4-BE49-F238E27FC236}">
                <a16:creationId xmlns:a16="http://schemas.microsoft.com/office/drawing/2014/main" id="{43069AF0-B4FD-4235-99AB-ECE6E8C3F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3107929"/>
            <a:ext cx="7772400" cy="8555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ชื่อเรื่องรอง 4">
            <a:extLst>
              <a:ext uri="{FF2B5EF4-FFF2-40B4-BE49-F238E27FC236}">
                <a16:creationId xmlns:a16="http://schemas.microsoft.com/office/drawing/2014/main" id="{4B1BFFF5-ECE7-4EF3-AB1D-D2C34D2E6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62184"/>
            <a:ext cx="6858000" cy="99985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รูปภาพ 2" descr="รูปภาพประกอบด้วย ผลไม้, ห้อง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1E05083D-684E-4C77-BBDA-8C013F82B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837" y="1461004"/>
            <a:ext cx="5270324" cy="756821"/>
          </a:xfrm>
          <a:prstGeom prst="rect">
            <a:avLst/>
          </a:prstGeom>
        </p:spPr>
      </p:pic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A27908BB-FDF8-4896-A822-0C2947E1215A}"/>
              </a:ext>
            </a:extLst>
          </p:cNvPr>
          <p:cNvSpPr txBox="1"/>
          <p:nvPr/>
        </p:nvSpPr>
        <p:spPr>
          <a:xfrm>
            <a:off x="1187387" y="2273796"/>
            <a:ext cx="67692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1600" b="0" i="0" dirty="0">
                <a:solidFill>
                  <a:srgbClr val="AF3F3F"/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งานประชุมวิชาการเครือข่าย สำนัก</a:t>
            </a:r>
            <a:r>
              <a:rPr lang="th-TH" sz="1600" b="0" i="0" dirty="0" err="1">
                <a:solidFill>
                  <a:srgbClr val="AF3F3F"/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วิทยบริ</a:t>
            </a:r>
            <a:r>
              <a:rPr lang="th-TH" sz="1600" b="0" i="0" dirty="0">
                <a:solidFill>
                  <a:srgbClr val="AF3F3F"/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การและเทคโนโลยีสารสนเทศ</a:t>
            </a:r>
            <a:br>
              <a:rPr lang="th-TH" sz="1600" b="0" i="0" dirty="0">
                <a:solidFill>
                  <a:srgbClr val="AF3F3F"/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</a:br>
            <a:r>
              <a:rPr lang="th-TH" sz="1600" b="0" i="0" dirty="0">
                <a:solidFill>
                  <a:srgbClr val="AF3F3F"/>
                </a:solidFill>
                <a:effectLst/>
                <a:latin typeface="Kanit" panose="00000500000000000000" pitchFamily="2" charset="-34"/>
                <a:cs typeface="Kanit" panose="00000500000000000000" pitchFamily="2" charset="-34"/>
              </a:rPr>
              <a:t>มหาวิทยาลัยราชภัฏในเขตภาคเหนือ 8 แห่ง ครั้งที่ 11</a:t>
            </a: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4FD34588-78A4-44C8-9275-EB93E80D3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353" y="-199022"/>
            <a:ext cx="1933291" cy="193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178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AFD7D88-A0D5-4EB3-B833-304638A03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ตัวแทนเนื้อหา 5">
            <a:extLst>
              <a:ext uri="{FF2B5EF4-FFF2-40B4-BE49-F238E27FC236}">
                <a16:creationId xmlns:a16="http://schemas.microsoft.com/office/drawing/2014/main" id="{0C0B5C1B-7131-4201-A0C3-CFC1210877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791" y="-175342"/>
            <a:ext cx="1353548" cy="1353548"/>
          </a:xfrm>
        </p:spPr>
      </p:pic>
    </p:spTree>
    <p:extLst>
      <p:ext uri="{BB962C8B-B14F-4D97-AF65-F5344CB8AC3E}">
        <p14:creationId xmlns:p14="http://schemas.microsoft.com/office/powerpoint/2010/main" val="332493628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it">
      <a:majorFont>
        <a:latin typeface="Kanit"/>
        <a:ea typeface=""/>
        <a:cs typeface="Kanit"/>
      </a:majorFont>
      <a:minorFont>
        <a:latin typeface="Kanit"/>
        <a:ea typeface=""/>
        <a:cs typeface="Kanit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22</Words>
  <Application>Microsoft Office PowerPoint</Application>
  <PresentationFormat>นำเสนอทางหน้าจอ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5" baseType="lpstr">
      <vt:lpstr>Kanit</vt:lpstr>
      <vt:lpstr>Arial</vt:lpstr>
      <vt:lpstr>ธีมของ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sumon jirapatthanaporn</dc:creator>
  <cp:lastModifiedBy>sumon jirapatthanaporn</cp:lastModifiedBy>
  <cp:revision>6</cp:revision>
  <dcterms:created xsi:type="dcterms:W3CDTF">2020-12-08T04:09:54Z</dcterms:created>
  <dcterms:modified xsi:type="dcterms:W3CDTF">2020-12-17T02:19:55Z</dcterms:modified>
</cp:coreProperties>
</file>